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4" d="100"/>
          <a:sy n="104" d="100"/>
        </p:scale>
        <p:origin x="-570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B2E58-BFC9-4D8A-81A5-0646BAA5A51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2CDA-04AD-4EA6-852C-847A33AC3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74C5-7283-462C-A686-7BB2F1C26BFB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CE22-FE29-4AFB-8914-221729B55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facebook.com/Darren.tlr.bloomfield/posts/248143028639090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facebook.com/Darren.tlr.bloomfiel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facebook.com/mobile/?v=6628568379" TargetMode="External"/><Relationship Id="rId4" Type="http://schemas.openxmlformats.org/officeDocument/2006/relationships/hyperlink" Target="http://www.facebook.com/pages/Dorney/109465305739087?ref=strea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08" y="4143384"/>
            <a:ext cx="324035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5270500" cy="138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2214558"/>
            <a:ext cx="60611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Racing TV / EFRA 2012</a:t>
            </a:r>
          </a:p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 Report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Live Stream!!!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0"/>
            <a:ext cx="4114800" cy="307183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6 Events Live Streamed.</a:t>
            </a:r>
          </a:p>
          <a:p>
            <a:r>
              <a:rPr lang="en-GB" sz="2000" dirty="0" smtClean="0"/>
              <a:t>Over 100 Hours of Broadcasting</a:t>
            </a:r>
          </a:p>
          <a:p>
            <a:r>
              <a:rPr lang="en-GB" sz="2000" dirty="0" smtClean="0"/>
              <a:t>Multiple Internet Hosts!</a:t>
            </a:r>
          </a:p>
          <a:p>
            <a:r>
              <a:rPr lang="en-GB" sz="2000" dirty="0" smtClean="0"/>
              <a:t>Race commentary, Interviews, Updates and even Dispute resolution!!</a:t>
            </a:r>
          </a:p>
          <a:p>
            <a:r>
              <a:rPr lang="en-GB" sz="2000" dirty="0" smtClean="0"/>
              <a:t>All Events Fully Archived on You-Tube</a:t>
            </a:r>
            <a:endParaRPr lang="en-US" sz="2000" dirty="0"/>
          </a:p>
        </p:txBody>
      </p:sp>
      <p:pic>
        <p:nvPicPr>
          <p:cNvPr id="5122" name="Picture 2" descr="C:\Users\ndaman\AppData\Local\Microsoft\Windows\Temporary Internet Files\Content.Outlook\8XNE4L89\IMG_12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57170"/>
            <a:ext cx="1928825" cy="2571767"/>
          </a:xfrm>
          <a:prstGeom prst="rect">
            <a:avLst/>
          </a:prstGeom>
          <a:noFill/>
        </p:spPr>
      </p:pic>
      <p:pic>
        <p:nvPicPr>
          <p:cNvPr id="5124" name="Picture 4" descr="http://sphotos-b.xx.fbcdn.net/hphotos-snc7/311726_4150101348915_31910627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8"/>
            <a:ext cx="2500330" cy="1875248"/>
          </a:xfrm>
          <a:prstGeom prst="rect">
            <a:avLst/>
          </a:prstGeom>
          <a:noFill/>
        </p:spPr>
      </p:pic>
      <p:pic>
        <p:nvPicPr>
          <p:cNvPr id="5126" name="Picture 6" descr="http://sphotos-e.ak.fbcdn.net/hphotos-ak-snc7/335901_4397154970790_1639516002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143252"/>
            <a:ext cx="3903702" cy="2143501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RC Racing TV Live Stream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4829180" cy="28098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b="1" dirty="0" smtClean="0">
                <a:hlinkClick r:id="rId2"/>
              </a:rPr>
              <a:t>Darren </a:t>
            </a:r>
            <a:r>
              <a:rPr lang="en-GB" b="1" dirty="0" err="1" smtClean="0">
                <a:hlinkClick r:id="rId2"/>
              </a:rPr>
              <a:t>Tlr</a:t>
            </a:r>
            <a:r>
              <a:rPr lang="en-GB" b="1" dirty="0" smtClean="0">
                <a:hlinkClick r:id="rId2"/>
              </a:rPr>
              <a:t> Bloomfield</a:t>
            </a:r>
            <a:endParaRPr lang="en-GB" b="1" dirty="0" smtClean="0"/>
          </a:p>
          <a:p>
            <a:pPr>
              <a:buNone/>
            </a:pPr>
            <a:r>
              <a:rPr lang="en-GB" dirty="0" smtClean="0">
                <a:hlinkClick r:id="rId3" action="ppaction://hlinkfile"/>
              </a:rPr>
              <a:t>August 14</a:t>
            </a:r>
            <a:r>
              <a:rPr lang="en-GB" dirty="0" smtClean="0"/>
              <a:t> near </a:t>
            </a:r>
            <a:r>
              <a:rPr lang="en-GB" dirty="0" err="1" smtClean="0">
                <a:hlinkClick r:id="rId4"/>
              </a:rPr>
              <a:t>Dorney</a:t>
            </a:r>
            <a:r>
              <a:rPr lang="en-GB" dirty="0" smtClean="0">
                <a:hlinkClick r:id="rId4"/>
              </a:rPr>
              <a:t>, United Kingdom</a:t>
            </a:r>
            <a:r>
              <a:rPr lang="en-GB" dirty="0" smtClean="0"/>
              <a:t> via </a:t>
            </a:r>
            <a:r>
              <a:rPr lang="en-GB" dirty="0" smtClean="0">
                <a:hlinkClick r:id="rId5" action="ppaction://hlinkfile"/>
              </a:rPr>
              <a:t>mobile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As it sinks in and the kind words and messages start to slow down, I would like to take this moment to thank everyone who was behind me, whether it was trackside at the Euros, at home on the PC or even round </a:t>
            </a:r>
            <a:r>
              <a:rPr lang="en-GB" dirty="0" err="1" smtClean="0"/>
              <a:t>Asda</a:t>
            </a:r>
            <a:r>
              <a:rPr lang="en-GB" dirty="0" smtClean="0"/>
              <a:t> doing the weekly food shop streaming on your </a:t>
            </a:r>
            <a:r>
              <a:rPr lang="en-GB" dirty="0" err="1" smtClean="0"/>
              <a:t>iPhone</a:t>
            </a:r>
            <a:r>
              <a:rPr lang="en-GB" dirty="0" smtClean="0"/>
              <a:t>, all the support was incredibly confidence boosting.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Darren Bloomfield</a:t>
            </a:r>
            <a:br>
              <a:rPr lang="en-GB" dirty="0" smtClean="0"/>
            </a:br>
            <a:r>
              <a:rPr lang="en-GB" dirty="0" smtClean="0"/>
              <a:t>European champ 2012 :)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57201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Always Free to View for the Whole World to See Great RC!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AutoShape 2" descr="http://www.rcdriver.com/rcd/wp-content/uploads/2012/08/Darren1-610x915.jpg"/>
          <p:cNvSpPr>
            <a:spLocks noChangeAspect="1" noChangeArrowheads="1"/>
          </p:cNvSpPr>
          <p:nvPr/>
        </p:nvSpPr>
        <p:spPr bwMode="auto">
          <a:xfrm>
            <a:off x="63500" y="-136525"/>
            <a:ext cx="4305300" cy="6457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http://www.rcdriver.com/rcd/wp-content/uploads/2012/08/Darren1-610x915.jpg"/>
          <p:cNvSpPr>
            <a:spLocks noChangeAspect="1" noChangeArrowheads="1"/>
          </p:cNvSpPr>
          <p:nvPr/>
        </p:nvSpPr>
        <p:spPr bwMode="auto">
          <a:xfrm>
            <a:off x="63500" y="-136525"/>
            <a:ext cx="4305300" cy="6457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http://www.rcdriver.com/rcd/wp-content/uploads/2012/08/Darren1-610x915.jpg"/>
          <p:cNvSpPr>
            <a:spLocks noChangeAspect="1" noChangeArrowheads="1"/>
          </p:cNvSpPr>
          <p:nvPr/>
        </p:nvSpPr>
        <p:spPr bwMode="auto">
          <a:xfrm>
            <a:off x="63500" y="-136525"/>
            <a:ext cx="4305300" cy="6457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rcdriver.com/rcd/wp-content/uploads/2012/08/Darren1-610x9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1000112"/>
            <a:ext cx="223839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Live Stream – Organisers Notes!!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0"/>
            <a:ext cx="4400552" cy="338138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 Dedicated Connection! </a:t>
            </a:r>
          </a:p>
          <a:p>
            <a:r>
              <a:rPr lang="en-GB" sz="2000" dirty="0" smtClean="0"/>
              <a:t>At least 1 Meg Upload Speed!</a:t>
            </a:r>
          </a:p>
          <a:p>
            <a:pPr>
              <a:buNone/>
            </a:pPr>
            <a:r>
              <a:rPr lang="en-GB" sz="2000" dirty="0" smtClean="0"/>
              <a:t>	(Wired, Wireless or 4G!)</a:t>
            </a:r>
          </a:p>
          <a:p>
            <a:r>
              <a:rPr lang="en-GB" sz="2000" dirty="0" smtClean="0"/>
              <a:t>A Camera Rostrum within 20M of our “Hub”</a:t>
            </a:r>
          </a:p>
          <a:p>
            <a:r>
              <a:rPr lang="en-GB" sz="2000" dirty="0" smtClean="0"/>
              <a:t>2 x 2M Tables within the Media “Hub”</a:t>
            </a:r>
          </a:p>
          <a:p>
            <a:r>
              <a:rPr lang="en-GB" sz="2000" dirty="0" smtClean="0"/>
              <a:t>Beer!! </a:t>
            </a:r>
            <a:r>
              <a:rPr lang="en-GB" sz="2000" dirty="0" smtClean="0">
                <a:sym typeface="Wingdings" pitchFamily="2" charset="2"/>
              </a:rPr>
              <a:t></a:t>
            </a:r>
            <a:endParaRPr lang="en-GB" sz="2000" dirty="0" smtClean="0"/>
          </a:p>
          <a:p>
            <a:endParaRPr lang="en-US" dirty="0"/>
          </a:p>
        </p:txBody>
      </p:sp>
      <p:pic>
        <p:nvPicPr>
          <p:cNvPr id="1026" name="9fbefd45-22c9-4e08-a224-03eb4401ff7b" descr="FrankC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4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nashrcracer.com/images/rIMG_4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286128"/>
            <a:ext cx="3000396" cy="1997139"/>
          </a:xfrm>
          <a:prstGeom prst="rect">
            <a:avLst/>
          </a:prstGeom>
          <a:noFill/>
        </p:spPr>
      </p:pic>
      <p:pic>
        <p:nvPicPr>
          <p:cNvPr id="36870" name="Picture 6" descr="http://www.rcracingtv.net/wp-content/themes/videozoom/scripts/timthumb.php?src=http://i.ytimg.com/vi/5ZRybnYU7b4/hqdefault.jpg&amp;h=160&amp;w=228&amp;zc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82"/>
            <a:ext cx="2171700" cy="1524001"/>
          </a:xfrm>
          <a:prstGeom prst="rect">
            <a:avLst/>
          </a:prstGeom>
          <a:noFill/>
        </p:spPr>
      </p:pic>
      <p:pic>
        <p:nvPicPr>
          <p:cNvPr id="36872" name="Picture 8" descr="http://www.liverc.com/pictures/news/2474/supporting_photos/world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857236"/>
            <a:ext cx="2824172" cy="12918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World Championships!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3900486" cy="37716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IFMAR 12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and ISTC in Holland covered in Association with EFRA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1/8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Off Road Buggy  - will feature in RC Racing TV show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84268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World Championships – Announcement!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8"/>
            <a:ext cx="8186766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dirty="0" smtClean="0"/>
              <a:t>RC Racing TV Will be Live Streaming the  2012 IFMAR 1/10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IC World Championships from Bangkok</a:t>
            </a:r>
            <a:endParaRPr lang="en-US" sz="2000" dirty="0"/>
          </a:p>
        </p:txBody>
      </p:sp>
      <p:pic>
        <p:nvPicPr>
          <p:cNvPr id="38914" name="Picture 2" descr="http://www.redrc.net/wp-content/uploads/2011/12/IFMAR200mmWorldsWarm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4"/>
            <a:ext cx="59055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41433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Free For All!</a:t>
            </a:r>
          </a:p>
          <a:p>
            <a:pPr algn="ctr"/>
            <a:r>
              <a:rPr lang="en-GB" sz="2400" dirty="0" smtClean="0"/>
              <a:t>Anywhere in the World!</a:t>
            </a:r>
          </a:p>
          <a:p>
            <a:pPr algn="ctr"/>
            <a:r>
              <a:rPr lang="en-GB" sz="2400" dirty="0" smtClean="0"/>
              <a:t>No Queues, No Premium Passes!!!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Plans For 2013!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4"/>
            <a:ext cx="3900486" cy="38192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Live Stream Improvements and Innovations!</a:t>
            </a:r>
          </a:p>
          <a:p>
            <a:r>
              <a:rPr lang="en-GB" sz="2400" dirty="0" smtClean="0"/>
              <a:t>HD For TV and Videos!!</a:t>
            </a:r>
          </a:p>
          <a:p>
            <a:r>
              <a:rPr lang="en-GB" sz="2400" dirty="0" smtClean="0"/>
              <a:t>World Championships!</a:t>
            </a:r>
            <a:endParaRPr lang="en-US" sz="2400" dirty="0"/>
          </a:p>
        </p:txBody>
      </p:sp>
      <p:pic>
        <p:nvPicPr>
          <p:cNvPr id="39940" name="Picture 4" descr="http://news.efra.ws/fileadmin/news/2012/07/4WDl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357302"/>
            <a:ext cx="3238492" cy="1928826"/>
          </a:xfrm>
          <a:prstGeom prst="rect">
            <a:avLst/>
          </a:prstGeom>
          <a:noFill/>
        </p:spPr>
      </p:pic>
      <p:pic>
        <p:nvPicPr>
          <p:cNvPr id="39942" name="Picture 6" descr="http://media.sae.edu/media_thumbs/ByronBay/Gallery/948_Panasonic_HVX_202_P2_Cam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740"/>
            <a:ext cx="1714512" cy="2571768"/>
          </a:xfrm>
          <a:prstGeom prst="rect">
            <a:avLst/>
          </a:prstGeom>
          <a:noFill/>
        </p:spPr>
      </p:pic>
      <p:pic>
        <p:nvPicPr>
          <p:cNvPr id="39938" name="Picture 2" descr="http://www.rc-area.co.uk/wp-content/uploads/2012/03/California-chosen-for-2013-IFMAR-Off-Road-Worlds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500442"/>
            <a:ext cx="2786082" cy="1712234"/>
          </a:xfrm>
          <a:prstGeom prst="rect">
            <a:avLst/>
          </a:prstGeom>
          <a:noFill/>
        </p:spPr>
      </p:pic>
      <p:pic>
        <p:nvPicPr>
          <p:cNvPr id="39944" name="Picture 8" descr="http://www.mrtm.ch/ifmarwc15t/images/fo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143252"/>
            <a:ext cx="3143272" cy="1874847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055"/>
            <a:ext cx="8229600" cy="2286016"/>
          </a:xfrm>
        </p:spPr>
        <p:txBody>
          <a:bodyPr/>
          <a:lstStyle/>
          <a:p>
            <a:r>
              <a:rPr lang="en-GB" dirty="0" smtClean="0"/>
              <a:t>Questions 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daman\AppData\Local\Microsoft\Windows\Temporary Internet Files\Content.Outlook\8XNE4L89\IMG_094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30"/>
            <a:ext cx="3881438" cy="29110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42860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2012 European Tour!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1285864"/>
            <a:ext cx="40719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Team of 7 Covered 13 Events!</a:t>
            </a:r>
          </a:p>
          <a:p>
            <a:endParaRPr lang="en-GB" sz="2000" dirty="0" smtClean="0"/>
          </a:p>
          <a:p>
            <a:r>
              <a:rPr lang="en-GB" sz="2000" dirty="0" smtClean="0"/>
              <a:t>Live Streaming from 6!</a:t>
            </a:r>
          </a:p>
          <a:p>
            <a:endParaRPr lang="en-GB" sz="2000" dirty="0" smtClean="0"/>
          </a:p>
          <a:p>
            <a:r>
              <a:rPr lang="en-GB" sz="2000" dirty="0" smtClean="0"/>
              <a:t>We went to – Monaco – Switzerland</a:t>
            </a:r>
          </a:p>
          <a:p>
            <a:r>
              <a:rPr lang="en-GB" sz="2000" dirty="0" smtClean="0"/>
              <a:t>France - Austria – Spain – Holland </a:t>
            </a:r>
          </a:p>
          <a:p>
            <a:r>
              <a:rPr lang="en-GB" sz="2000" dirty="0" smtClean="0"/>
              <a:t>Great Britain – Portugal – Austria </a:t>
            </a:r>
          </a:p>
          <a:p>
            <a:r>
              <a:rPr lang="en-GB" sz="2000" dirty="0" smtClean="0"/>
              <a:t>Italy – Spain!</a:t>
            </a:r>
          </a:p>
          <a:p>
            <a:endParaRPr lang="en-GB" sz="2000" dirty="0" smtClean="0"/>
          </a:p>
          <a:p>
            <a:r>
              <a:rPr lang="en-GB" sz="2000" dirty="0" smtClean="0"/>
              <a:t>Worldwide TV and Internet Coverage!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encrypted-tbn3.gstatic.com/images?q=tbn:ANd9GcSVFUuV_QNGFKw_iA-7fKajQ9WvrBuGu5ZI16Lbvtb1hZnc9qYG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643186"/>
            <a:ext cx="2466975" cy="1847851"/>
          </a:xfrm>
          <a:prstGeom prst="rect">
            <a:avLst/>
          </a:prstGeom>
          <a:noFill/>
        </p:spPr>
      </p:pic>
      <p:pic>
        <p:nvPicPr>
          <p:cNvPr id="14338" name="Picture 2" descr="https://encrypted-tbn2.gstatic.com/images?q=tbn:ANd9GcQJAh4n3Jka7XupgQ5fERfDWwb-RRmXNiOSg5Xbop1l5AKsR7jn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142988"/>
            <a:ext cx="2286016" cy="1712306"/>
          </a:xfrm>
          <a:prstGeom prst="rect">
            <a:avLst/>
          </a:prstGeom>
          <a:noFill/>
        </p:spPr>
      </p:pic>
      <p:pic>
        <p:nvPicPr>
          <p:cNvPr id="14344" name="Picture 8" descr="https://encrypted-tbn2.gstatic.com/images?q=tbn:ANd9GcSa7mcmaM0mHtBrTeRzsuw5pTmPhNN7ylHuzjqmTOS76LaXTMH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000244"/>
            <a:ext cx="2466975" cy="1847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RC Racing – Videos!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4"/>
            <a:ext cx="3929090" cy="3571900"/>
          </a:xfrm>
        </p:spPr>
        <p:txBody>
          <a:bodyPr>
            <a:noAutofit/>
          </a:bodyPr>
          <a:lstStyle/>
          <a:p>
            <a:r>
              <a:rPr lang="en-GB" sz="2000" dirty="0" smtClean="0"/>
              <a:t>You Tube Channel Now at 10 Million Views- 5000 Subscribers! </a:t>
            </a:r>
          </a:p>
          <a:p>
            <a:endParaRPr lang="en-GB" dirty="0"/>
          </a:p>
          <a:p>
            <a:r>
              <a:rPr lang="en-GB" sz="2000" dirty="0" smtClean="0"/>
              <a:t>This Season 71 Videos and Live Streams  -  </a:t>
            </a:r>
            <a:r>
              <a:rPr lang="en-GB" sz="2000" smtClean="0"/>
              <a:t>Already 263,000 </a:t>
            </a:r>
            <a:r>
              <a:rPr lang="en-GB" sz="2000" dirty="0" smtClean="0"/>
              <a:t>views !</a:t>
            </a:r>
          </a:p>
          <a:p>
            <a:pPr lvl="5"/>
            <a:endParaRPr lang="en-GB" dirty="0" smtClean="0"/>
          </a:p>
          <a:p>
            <a:r>
              <a:rPr lang="en-GB" sz="2000" dirty="0" smtClean="0"/>
              <a:t>2010-2011 EFRA Videos now have 1,700,000 Views!!!</a:t>
            </a:r>
            <a:endParaRPr lang="en-GB" sz="2000" dirty="0"/>
          </a:p>
        </p:txBody>
      </p:sp>
      <p:pic>
        <p:nvPicPr>
          <p:cNvPr id="4" name="Picture 3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s://encrypted-tbn2.gstatic.com/images?q=tbn:ANd9GcSdhxTREm8he1oeNALoJDz4q3X9HduK4P6oSKAVeSzMpe5Dk-WGh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64331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RC Racing TV</a:t>
            </a:r>
            <a:endParaRPr lang="en-US" sz="3600" dirty="0"/>
          </a:p>
        </p:txBody>
      </p:sp>
      <p:pic>
        <p:nvPicPr>
          <p:cNvPr id="4" name="Picture 151" descr="C:\Documents and Settings\ndaman\Desktop\euro_map_u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357302"/>
            <a:ext cx="3629832" cy="37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285864"/>
            <a:ext cx="38576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Motors TV – The home of RC Racing TV</a:t>
            </a:r>
          </a:p>
          <a:p>
            <a:endParaRPr lang="en-GB" sz="2000" dirty="0" smtClean="0"/>
          </a:p>
          <a:p>
            <a:r>
              <a:rPr lang="en-GB" sz="2000" dirty="0" smtClean="0"/>
              <a:t>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Series Starts in December!</a:t>
            </a:r>
          </a:p>
          <a:p>
            <a:endParaRPr lang="en-GB" sz="2000" dirty="0" smtClean="0"/>
          </a:p>
          <a:p>
            <a:r>
              <a:rPr lang="en-GB" sz="2000" dirty="0" smtClean="0"/>
              <a:t>Features all EFRA “A” Events</a:t>
            </a:r>
          </a:p>
          <a:p>
            <a:r>
              <a:rPr lang="en-GB" sz="2000" dirty="0" smtClean="0"/>
              <a:t>4 World championships!</a:t>
            </a:r>
          </a:p>
          <a:p>
            <a:endParaRPr lang="en-GB" sz="2000" dirty="0" smtClean="0"/>
          </a:p>
          <a:p>
            <a:r>
              <a:rPr lang="en-GB" sz="2000" dirty="0" smtClean="0"/>
              <a:t>Reach of over 107 Million in 45 countries!</a:t>
            </a:r>
          </a:p>
          <a:p>
            <a:endParaRPr lang="en-GB" dirty="0" smtClean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RC Racing TV – New Carrier!!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2185974" cy="373857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ae72dbde-ee19-4718-b322-d71f555340e0" descr="507C5457-A4C7-4C72-BAD5-E0EC99CA1988@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85930"/>
            <a:ext cx="4714908" cy="308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1428740"/>
            <a:ext cx="35004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Back Catalogue Distribution Deal</a:t>
            </a:r>
          </a:p>
          <a:p>
            <a:endParaRPr lang="en-GB" sz="2000" dirty="0" smtClean="0"/>
          </a:p>
          <a:p>
            <a:r>
              <a:rPr lang="en-GB" sz="2000" dirty="0" smtClean="0"/>
              <a:t>Will show Series 3, 4, 5 and 6 of RC Racing TV in the New Year!</a:t>
            </a:r>
          </a:p>
          <a:p>
            <a:endParaRPr lang="en-GB" sz="2000" dirty="0" smtClean="0"/>
          </a:p>
          <a:p>
            <a:r>
              <a:rPr lang="en-GB" sz="2000" dirty="0" smtClean="0"/>
              <a:t>My Channel in 11 countries and over 23 Million homes!</a:t>
            </a:r>
          </a:p>
          <a:p>
            <a:endParaRPr lang="en-GB" sz="2000" dirty="0" smtClean="0"/>
          </a:p>
          <a:p>
            <a:r>
              <a:rPr lang="en-GB" sz="2000" dirty="0" smtClean="0"/>
              <a:t>General Entertainment channel!!</a:t>
            </a:r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were our Plans for 2012?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271464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RC Racing TV Website</a:t>
            </a:r>
          </a:p>
          <a:p>
            <a:r>
              <a:rPr lang="en-GB" sz="2400" dirty="0" smtClean="0"/>
              <a:t>Getting Started Guidance</a:t>
            </a:r>
          </a:p>
          <a:p>
            <a:r>
              <a:rPr lang="en-GB" sz="2400" dirty="0" smtClean="0"/>
              <a:t>Getting Started Videos</a:t>
            </a:r>
          </a:p>
          <a:p>
            <a:r>
              <a:rPr lang="en-GB" sz="2400" dirty="0" smtClean="0"/>
              <a:t>Live Streaming</a:t>
            </a:r>
          </a:p>
          <a:p>
            <a:r>
              <a:rPr lang="en-GB" sz="2400" dirty="0" smtClean="0"/>
              <a:t>World championships</a:t>
            </a:r>
          </a:p>
          <a:p>
            <a:pPr>
              <a:buNone/>
            </a:pPr>
            <a:endParaRPr lang="en-GB" sz="2400" dirty="0"/>
          </a:p>
        </p:txBody>
      </p:sp>
      <p:pic>
        <p:nvPicPr>
          <p:cNvPr id="6146" name="Picture 2" descr="http://i2.ytimg.com/vi/i3WGTSyUogM/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85930"/>
            <a:ext cx="3556025" cy="2000264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9806691c-9862-4105-bead-a9b069489b27" descr="EB5C0633-9A20-4D31-81C9-46FA54B2820B@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12" y="87440"/>
            <a:ext cx="8858344" cy="55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da91610-8256-4bdd-a946-2561184f5216" descr="1BE4AC48-1EA2-4F22-9DB5-2D4E19A915B9@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9346"/>
            <a:ext cx="8786874" cy="544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www.rctech.net/forum/attachments/nitro-road/412694d1233403071-xceed-foam-tire-xc-101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857632"/>
            <a:ext cx="2643206" cy="1759543"/>
          </a:xfrm>
          <a:prstGeom prst="rect">
            <a:avLst/>
          </a:prstGeom>
          <a:noFill/>
        </p:spPr>
      </p:pic>
      <p:pic>
        <p:nvPicPr>
          <p:cNvPr id="8198" name="Picture 6" descr="http://www.futaba-rc.com/systems/futk1400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357434"/>
            <a:ext cx="1218018" cy="2428892"/>
          </a:xfrm>
          <a:prstGeom prst="rect">
            <a:avLst/>
          </a:prstGeom>
          <a:noFill/>
        </p:spPr>
      </p:pic>
      <p:pic>
        <p:nvPicPr>
          <p:cNvPr id="8194" name="Picture 2" descr="http://www.rc-area.co.uk/blog/wp-content/uploads/2009/10/New-Xray-T3-Electric-Touring-C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214426"/>
            <a:ext cx="2024082" cy="1518062"/>
          </a:xfrm>
          <a:prstGeom prst="rect">
            <a:avLst/>
          </a:prstGeom>
          <a:noFill/>
        </p:spPr>
      </p:pic>
      <p:pic>
        <p:nvPicPr>
          <p:cNvPr id="8196" name="Picture 4" descr="http://www.speedymodels.com/ekmps/shops/speedymodels/images/n-toronero-novarossi-toro-nero-.21-off-road-engine-1597-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214558"/>
            <a:ext cx="1571636" cy="15716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Getting Started Videos!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40"/>
            <a:ext cx="4114800" cy="328614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Production Now</a:t>
            </a:r>
          </a:p>
          <a:p>
            <a:r>
              <a:rPr lang="en-GB" sz="2400" dirty="0" smtClean="0"/>
              <a:t>Released early 2013</a:t>
            </a:r>
          </a:p>
          <a:p>
            <a:r>
              <a:rPr lang="en-GB" sz="2400" dirty="0" smtClean="0"/>
              <a:t>New Structure</a:t>
            </a:r>
          </a:p>
          <a:p>
            <a:r>
              <a:rPr lang="en-GB" sz="2400" dirty="0" smtClean="0"/>
              <a:t>Will be Multi- Lingual</a:t>
            </a:r>
          </a:p>
          <a:p>
            <a:r>
              <a:rPr lang="en-GB" sz="2400" dirty="0" smtClean="0"/>
              <a:t>HD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4282" y="5072078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057779"/>
            <a:ext cx="1287456" cy="6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http://www.rcnightmare.com/wp-content/uploads/2010/09/rcshock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1000112"/>
            <a:ext cx="2357454" cy="1765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</TotalTime>
  <Words>377</Words>
  <Application>Microsoft Office PowerPoint</Application>
  <PresentationFormat>On-screen Show (16:10)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Slide 1</vt:lpstr>
      <vt:lpstr>Slide 2</vt:lpstr>
      <vt:lpstr>RC Racing – Videos!</vt:lpstr>
      <vt:lpstr>RC Racing TV</vt:lpstr>
      <vt:lpstr>RC Racing TV – New Carrier!! </vt:lpstr>
      <vt:lpstr>What were our Plans for 2012?</vt:lpstr>
      <vt:lpstr>Slide 7</vt:lpstr>
      <vt:lpstr>Slide 8</vt:lpstr>
      <vt:lpstr>Getting Started Videos!</vt:lpstr>
      <vt:lpstr>Live Stream!!!</vt:lpstr>
      <vt:lpstr>RC Racing TV Live Stream</vt:lpstr>
      <vt:lpstr>Live Stream – Organisers Notes!!</vt:lpstr>
      <vt:lpstr>World Championships!</vt:lpstr>
      <vt:lpstr>World Championships – Announcement!</vt:lpstr>
      <vt:lpstr>Plans For 2013!</vt:lpstr>
      <vt:lpstr>Questions ?</vt:lpstr>
    </vt:vector>
  </TitlesOfParts>
  <Company>Polycom,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 Test</dc:title>
  <dc:creator>Polycom</dc:creator>
  <cp:lastModifiedBy>Polycom</cp:lastModifiedBy>
  <cp:revision>120</cp:revision>
  <dcterms:created xsi:type="dcterms:W3CDTF">2012-10-24T10:49:54Z</dcterms:created>
  <dcterms:modified xsi:type="dcterms:W3CDTF">2012-11-04T11:56:03Z</dcterms:modified>
</cp:coreProperties>
</file>